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8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53" autoAdjust="0"/>
    <p:restoredTop sz="94671" autoAdjust="0"/>
  </p:normalViewPr>
  <p:slideViewPr>
    <p:cSldViewPr>
      <p:cViewPr varScale="1">
        <p:scale>
          <a:sx n="70" d="100"/>
          <a:sy n="70" d="100"/>
        </p:scale>
        <p:origin x="-4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28ADD-F159-4878-BDF0-14F5B90FB48A}" type="datetimeFigureOut">
              <a:rPr lang="id-ID" smtClean="0"/>
              <a:t>10/11/2011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8C6E6C-3432-469B-9222-8B3449AD754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51142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8C6E6C-3432-469B-9222-8B3449AD7547}" type="slidenum">
              <a:rPr lang="id-ID" smtClean="0"/>
              <a:t>12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29868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F0DA-70D6-4A65-A8DC-097D1F1651D3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744E184-58C6-4ECB-8CC4-1BF29F6D47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F0DA-70D6-4A65-A8DC-097D1F1651D3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E184-58C6-4ECB-8CC4-1BF29F6D47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F0DA-70D6-4A65-A8DC-097D1F1651D3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E184-58C6-4ECB-8CC4-1BF29F6D47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F0DA-70D6-4A65-A8DC-097D1F1651D3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744E184-58C6-4ECB-8CC4-1BF29F6D47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F0DA-70D6-4A65-A8DC-097D1F1651D3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E184-58C6-4ECB-8CC4-1BF29F6D47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F0DA-70D6-4A65-A8DC-097D1F1651D3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E184-58C6-4ECB-8CC4-1BF29F6D47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F0DA-70D6-4A65-A8DC-097D1F1651D3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744E184-58C6-4ECB-8CC4-1BF29F6D47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F0DA-70D6-4A65-A8DC-097D1F1651D3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E184-58C6-4ECB-8CC4-1BF29F6D47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F0DA-70D6-4A65-A8DC-097D1F1651D3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E184-58C6-4ECB-8CC4-1BF29F6D47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F0DA-70D6-4A65-A8DC-097D1F1651D3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E184-58C6-4ECB-8CC4-1BF29F6D47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F0DA-70D6-4A65-A8DC-097D1F1651D3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E184-58C6-4ECB-8CC4-1BF29F6D47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7AF0DA-70D6-4A65-A8DC-097D1F1651D3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744E184-58C6-4ECB-8CC4-1BF29F6D47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rmoredpenguin.com/crossword/Data/2011.11/0223/02232628.723.htm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oodlands-junior.kent.sch.uk/Homework/egypt/scribes.htm" TargetMode="External"/><Relationship Id="rId2" Type="http://schemas.openxmlformats.org/officeDocument/2006/relationships/hyperlink" Target="http://www.historyonthenet.com/Egyptians/society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28600"/>
            <a:ext cx="8458200" cy="1222375"/>
          </a:xfrm>
        </p:spPr>
        <p:txBody>
          <a:bodyPr/>
          <a:lstStyle/>
          <a:p>
            <a:pPr algn="ctr"/>
            <a:r>
              <a:rPr lang="en-US" dirty="0" smtClean="0"/>
              <a:t>Ancient Egyptian jobs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943600"/>
            <a:ext cx="8458200" cy="914400"/>
          </a:xfrm>
        </p:spPr>
        <p:txBody>
          <a:bodyPr/>
          <a:lstStyle/>
          <a:p>
            <a:r>
              <a:rPr lang="en-US" dirty="0" smtClean="0"/>
              <a:t>By Rory, Richard and </a:t>
            </a:r>
            <a:r>
              <a:rPr lang="en-US" dirty="0" err="1" smtClean="0"/>
              <a:t>Nurdin</a:t>
            </a:r>
            <a:endParaRPr lang="en-US" dirty="0"/>
          </a:p>
        </p:txBody>
      </p:sp>
      <p:pic>
        <p:nvPicPr>
          <p:cNvPr id="4" name="Picture 3" descr="Egyptian Society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8201"/>
            <a:ext cx="9144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randombar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3" presetClass="exit" presetSubtype="1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3" grpId="0" build="p"/>
      <p:bldP spid="3" grpId="1" build="p"/>
      <p:bldP spid="3" grpId="2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slaves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Slaves were usually prisoners captured at war.</a:t>
            </a:r>
          </a:p>
          <a:p>
            <a:r>
              <a:rPr lang="en-US" dirty="0" smtClean="0"/>
              <a:t>Slaves could be found in the houses of the Pharaoh and nobles, working in mines and temples.</a:t>
            </a:r>
            <a:endParaRPr lang="en-US" dirty="0"/>
          </a:p>
        </p:txBody>
      </p:sp>
      <p:pic>
        <p:nvPicPr>
          <p:cNvPr id="4" name="Picture 3" descr="egyptian slav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86200"/>
            <a:ext cx="1828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3886200"/>
            <a:ext cx="7239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Crossword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http://www.armoredpenguin.com/crossword/Data/2011.11/0223/02232628.723.html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More Question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What </a:t>
            </a:r>
            <a:r>
              <a:rPr lang="en-US" b="1" dirty="0" smtClean="0"/>
              <a:t>is 1 of the scribes jobs ?</a:t>
            </a:r>
          </a:p>
          <a:p>
            <a:r>
              <a:rPr lang="en-US" b="1" dirty="0"/>
              <a:t>Could an Egyptian girl become a Scribe</a:t>
            </a:r>
            <a:r>
              <a:rPr lang="en-US" b="1" dirty="0" smtClean="0"/>
              <a:t>?</a:t>
            </a:r>
          </a:p>
          <a:p>
            <a:pPr marL="0" indent="0">
              <a:buNone/>
            </a:pP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61427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Link</a:t>
            </a:r>
          </a:p>
          <a:p>
            <a:r>
              <a:rPr lang="en-US" b="1" u="sng" dirty="0" smtClean="0">
                <a:hlinkClick r:id="rId2"/>
              </a:rPr>
              <a:t>http://www.historyonthenet.com/Egyptians/society.htm</a:t>
            </a:r>
            <a:endParaRPr lang="en-US" b="1" u="sng" dirty="0" smtClean="0"/>
          </a:p>
          <a:p>
            <a:r>
              <a:rPr lang="id-ID" dirty="0">
                <a:hlinkClick r:id="rId3"/>
              </a:rPr>
              <a:t>http://www.woodlands-junior.kent.sch.uk/Homework/egypt/scribes.htm</a:t>
            </a:r>
            <a:endParaRPr lang="en-US" b="1" u="sng" dirty="0" smtClean="0"/>
          </a:p>
          <a:p>
            <a:r>
              <a:rPr lang="en-US" smtClean="0"/>
              <a:t>Book</a:t>
            </a:r>
            <a:endParaRPr lang="en-US" dirty="0" smtClean="0"/>
          </a:p>
          <a:p>
            <a:r>
              <a:rPr lang="en-US" dirty="0" smtClean="0"/>
              <a:t>Spilling the Beans on Tutankhamen</a:t>
            </a:r>
          </a:p>
          <a:p>
            <a:pPr>
              <a:buNone/>
            </a:pP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Pharaoh</a:t>
            </a:r>
            <a:endParaRPr lang="en-US" dirty="0"/>
          </a:p>
        </p:txBody>
      </p:sp>
      <p:pic>
        <p:nvPicPr>
          <p:cNvPr id="5" name="Picture 4" descr="Pharaoh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286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0"/>
            <a:ext cx="2286000" cy="287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2743200"/>
            <a:ext cx="9144000" cy="4114800"/>
          </a:xfrm>
        </p:spPr>
        <p:txBody>
          <a:bodyPr/>
          <a:lstStyle/>
          <a:p>
            <a:r>
              <a:rPr lang="en-US" dirty="0" smtClean="0"/>
              <a:t>The Pharaoh was believed to be the son of Re, the Sun-God and was believed to be a god in human form.</a:t>
            </a:r>
          </a:p>
          <a:p>
            <a:r>
              <a:rPr lang="en-US" dirty="0" smtClean="0"/>
              <a:t>He was the powerful ruler of the country.</a:t>
            </a:r>
          </a:p>
          <a:p>
            <a:r>
              <a:rPr lang="en-US" dirty="0" smtClean="0"/>
              <a:t>His job was to lead the country, make the laws, command the army and to decide trades with other countries.</a:t>
            </a:r>
          </a:p>
          <a:p>
            <a:r>
              <a:rPr lang="en-US" dirty="0" smtClean="0"/>
              <a:t>If you were the son of the previous Pharaoh, when he dies you will probably become Pharaoh.</a:t>
            </a:r>
          </a:p>
          <a:p>
            <a:r>
              <a:rPr lang="en-US" dirty="0" smtClean="0"/>
              <a:t>He was buried in the Pyramid.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</a:t>
            </a:r>
            <a:r>
              <a:rPr lang="en-US" dirty="0" err="1" smtClean="0"/>
              <a:t>Vizer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4114800"/>
            <a:ext cx="9144000" cy="2743200"/>
          </a:xfrm>
        </p:spPr>
        <p:txBody>
          <a:bodyPr/>
          <a:lstStyle/>
          <a:p>
            <a:r>
              <a:rPr lang="en-US" dirty="0" smtClean="0"/>
              <a:t>He was the second most powerful person in the Kingdom.</a:t>
            </a:r>
          </a:p>
          <a:p>
            <a:r>
              <a:rPr lang="en-US" dirty="0" smtClean="0"/>
              <a:t>He made sure that everything in the country was running smoothly.</a:t>
            </a:r>
          </a:p>
          <a:p>
            <a:r>
              <a:rPr lang="en-US" dirty="0" smtClean="0"/>
              <a:t>He was usually the member of the Royal family.</a:t>
            </a:r>
            <a:endParaRPr lang="en-US" dirty="0"/>
          </a:p>
        </p:txBody>
      </p:sp>
      <p:pic>
        <p:nvPicPr>
          <p:cNvPr id="5" name="Picture 4" descr="Vizier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133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1"/>
            <a:ext cx="2362200" cy="419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Nobles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r>
              <a:rPr lang="en-US" dirty="0" smtClean="0"/>
              <a:t>Nobles ruled the regions of Egypt.</a:t>
            </a:r>
          </a:p>
          <a:p>
            <a:r>
              <a:rPr lang="en-US" dirty="0" smtClean="0"/>
              <a:t>They made sure that everything in their Region was going right. </a:t>
            </a:r>
          </a:p>
          <a:p>
            <a:r>
              <a:rPr lang="en-US" dirty="0" smtClean="0"/>
              <a:t>They had to Obey the Pharaohs Orders</a:t>
            </a:r>
          </a:p>
          <a:p>
            <a:r>
              <a:rPr lang="en-US" dirty="0" smtClean="0"/>
              <a:t>They had to be prepared to raise an army if the kingdom is attacked.</a:t>
            </a:r>
          </a:p>
          <a:p>
            <a:endParaRPr lang="en-US" dirty="0"/>
          </a:p>
        </p:txBody>
      </p:sp>
      <p:pic>
        <p:nvPicPr>
          <p:cNvPr id="5" name="Picture 4" descr="Egyptian Noble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0"/>
            <a:ext cx="1143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17727" y="4038599"/>
            <a:ext cx="2326274" cy="2819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PRIESTs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Priests had to keep the gods happy </a:t>
            </a:r>
          </a:p>
          <a:p>
            <a:r>
              <a:rPr lang="en-US" dirty="0" smtClean="0"/>
              <a:t>They had to ask the normal people to give sacrifices such as food and drink to the gods</a:t>
            </a:r>
          </a:p>
          <a:p>
            <a:r>
              <a:rPr lang="en-US" dirty="0" smtClean="0"/>
              <a:t>Every Priest had a different god to serve.</a:t>
            </a:r>
          </a:p>
          <a:p>
            <a:endParaRPr lang="en-US" dirty="0"/>
          </a:p>
        </p:txBody>
      </p:sp>
      <p:pic>
        <p:nvPicPr>
          <p:cNvPr id="4" name="Picture 3" descr="Priest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33800"/>
            <a:ext cx="1905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9913" y="3657600"/>
            <a:ext cx="1744087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Scribes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400" dirty="0" smtClean="0"/>
              <a:t>Scribes were the only people that could read and write </a:t>
            </a:r>
          </a:p>
          <a:p>
            <a:r>
              <a:rPr lang="en-US" sz="2400" dirty="0" smtClean="0"/>
              <a:t>They had to go to scribes school when they were children </a:t>
            </a:r>
          </a:p>
          <a:p>
            <a:r>
              <a:rPr lang="en-US" sz="2400" dirty="0" smtClean="0"/>
              <a:t>When the write about the Pharaoh they had to describe him as a great ruler and strong commander even if he wasn't.</a:t>
            </a:r>
          </a:p>
          <a:p>
            <a:r>
              <a:rPr lang="en-US" sz="2400" dirty="0" smtClean="0"/>
              <a:t>Only boys can be scribe</a:t>
            </a:r>
          </a:p>
          <a:p>
            <a:r>
              <a:rPr lang="en-US" sz="2400" dirty="0" smtClean="0"/>
              <a:t>Scribe jobs:</a:t>
            </a:r>
            <a:endParaRPr lang="en-US" sz="2400" dirty="0"/>
          </a:p>
          <a:p>
            <a:r>
              <a:rPr lang="en-US" sz="2400" dirty="0"/>
              <a:t>writing letters for fellow villagers who couldn't write</a:t>
            </a:r>
          </a:p>
          <a:p>
            <a:r>
              <a:rPr lang="en-US" sz="2400" dirty="0"/>
              <a:t>recording the amount of crops harvested</a:t>
            </a:r>
          </a:p>
          <a:p>
            <a:r>
              <a:rPr lang="en-US" sz="2400" dirty="0"/>
              <a:t>calculating the amount of food needed to feed the tomb workers</a:t>
            </a:r>
          </a:p>
          <a:p>
            <a:r>
              <a:rPr lang="en-US" sz="2400" dirty="0"/>
              <a:t>keeping accounts and ordering supplies for temples and the </a:t>
            </a:r>
            <a:r>
              <a:rPr lang="en-US" sz="2400" dirty="0" err="1"/>
              <a:t>Egytian</a:t>
            </a:r>
            <a:r>
              <a:rPr lang="en-US" sz="2400" dirty="0"/>
              <a:t> army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pic>
        <p:nvPicPr>
          <p:cNvPr id="4" name="Picture 3" descr="Scribe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867400"/>
            <a:ext cx="2971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5453239"/>
            <a:ext cx="3352800" cy="1404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soldiers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soldiers had to defend the country from enemies </a:t>
            </a:r>
          </a:p>
          <a:p>
            <a:r>
              <a:rPr lang="en-US" dirty="0" smtClean="0"/>
              <a:t>There were three types of soldiers: infantry who fought on ground, bowmen who attacked the enemy with arrows , and charioteers who rode on  chariots.</a:t>
            </a:r>
          </a:p>
          <a:p>
            <a:r>
              <a:rPr lang="en-US" dirty="0" smtClean="0"/>
              <a:t> Soldiers trained in Barracks when not in battle.</a:t>
            </a:r>
          </a:p>
          <a:p>
            <a:endParaRPr lang="en-US" dirty="0"/>
          </a:p>
        </p:txBody>
      </p:sp>
      <p:pic>
        <p:nvPicPr>
          <p:cNvPr id="4" name="Picture 3" descr="Soldier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181600"/>
            <a:ext cx="12192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5174993"/>
            <a:ext cx="3657600" cy="1683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craftsmen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craftsmen made baskets and pots for normal people and some were painters, sculptors,  jewelry makers, leather workers, shoe makers, and goldsmiths for rich people</a:t>
            </a:r>
          </a:p>
        </p:txBody>
      </p:sp>
      <p:pic>
        <p:nvPicPr>
          <p:cNvPr id="5" name="Picture 4" descr="Craftsm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343400"/>
            <a:ext cx="3048000" cy="2514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5432" y="4343400"/>
            <a:ext cx="6068568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farmers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Farmers worked on Pharaoh’s and Noble’s land and gave them their crops and got housing, clothes and food in return.</a:t>
            </a:r>
          </a:p>
          <a:p>
            <a:endParaRPr lang="en-US" dirty="0"/>
          </a:p>
        </p:txBody>
      </p:sp>
      <p:pic>
        <p:nvPicPr>
          <p:cNvPr id="4" name="Picture 3" descr="Farmer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81400"/>
            <a:ext cx="4419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1500" y="3600450"/>
            <a:ext cx="47625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192</TotalTime>
  <Words>470</Words>
  <Application>Microsoft Office PowerPoint</Application>
  <PresentationFormat>On-screen Show (4:3)</PresentationFormat>
  <Paragraphs>54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Trek</vt:lpstr>
      <vt:lpstr>Ancient Egyptian jobs</vt:lpstr>
      <vt:lpstr>The Pharaoh</vt:lpstr>
      <vt:lpstr>The Vizer</vt:lpstr>
      <vt:lpstr>THE Nobles</vt:lpstr>
      <vt:lpstr>THE PRIESTs</vt:lpstr>
      <vt:lpstr>The Scribes</vt:lpstr>
      <vt:lpstr>The soldiers</vt:lpstr>
      <vt:lpstr>The craftsmen</vt:lpstr>
      <vt:lpstr>The farmers</vt:lpstr>
      <vt:lpstr>The slaves</vt:lpstr>
      <vt:lpstr>Crossword activity</vt:lpstr>
      <vt:lpstr>More Question</vt:lpstr>
      <vt:lpstr>Bibliography</vt:lpstr>
    </vt:vector>
  </TitlesOfParts>
  <Company>BenQ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Ancient egyptian jobs</dc:title>
  <dc:creator>BenQ CUSTOMER</dc:creator>
  <cp:lastModifiedBy>Hp pavilion</cp:lastModifiedBy>
  <cp:revision>11</cp:revision>
  <dcterms:created xsi:type="dcterms:W3CDTF">2011-11-01T03:11:53Z</dcterms:created>
  <dcterms:modified xsi:type="dcterms:W3CDTF">2011-11-10T06:29:07Z</dcterms:modified>
</cp:coreProperties>
</file>